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77" r:id="rId12"/>
    <p:sldId id="278" r:id="rId13"/>
    <p:sldId id="279" r:id="rId14"/>
    <p:sldId id="280" r:id="rId15"/>
    <p:sldId id="268" r:id="rId16"/>
    <p:sldId id="269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CRM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25607" name="그림 1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íì">
            <a:extLst>
              <a:ext uri="{FF2B5EF4-FFF2-40B4-BE49-F238E27FC236}">
                <a16:creationId xmlns:a16="http://schemas.microsoft.com/office/drawing/2014/main" id="{1FA1E2CE-91DB-465A-AD3C-2CA19B44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460206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649</Words>
  <Application>Microsoft Office PowerPoint</Application>
  <PresentationFormat>사용자 지정</PresentationFormat>
  <Paragraphs>263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70</cp:revision>
  <dcterms:created xsi:type="dcterms:W3CDTF">2019-08-26T09:16:45Z</dcterms:created>
  <dcterms:modified xsi:type="dcterms:W3CDTF">2020-01-14T09:13:49Z</dcterms:modified>
</cp:coreProperties>
</file>